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4" r:id="rId2"/>
  </p:sldIdLst>
  <p:sldSz cx="7772400" cy="10058400"/>
  <p:notesSz cx="7010400" cy="9296400"/>
  <p:defaultTextStyle>
    <a:defPPr>
      <a:defRPr lang="en-US"/>
    </a:defPPr>
    <a:lvl1pPr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56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28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00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7213" indent="1588" algn="l" defTabSz="45561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A8"/>
    <a:srgbClr val="F8CE3D"/>
    <a:srgbClr val="A72024"/>
    <a:srgbClr val="C2E5EF"/>
    <a:srgbClr val="1581A1"/>
    <a:srgbClr val="0683A5"/>
    <a:srgbClr val="009ECB"/>
    <a:srgbClr val="4F4C4D"/>
    <a:srgbClr val="2D2427"/>
    <a:srgbClr val="8116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4676" autoAdjust="0"/>
  </p:normalViewPr>
  <p:slideViewPr>
    <p:cSldViewPr snapToGrid="0" snapToObjects="1">
      <p:cViewPr varScale="1">
        <p:scale>
          <a:sx n="76" d="100"/>
          <a:sy n="76" d="100"/>
        </p:scale>
        <p:origin x="2790" y="96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defTabSz="4571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457140">
              <a:defRPr sz="1200"/>
            </a:lvl1pPr>
          </a:lstStyle>
          <a:p>
            <a:pPr>
              <a:defRPr/>
            </a:pPr>
            <a:fld id="{E6C40C10-DF4A-47FE-A7C5-264F44174B73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59000" y="696913"/>
            <a:ext cx="26924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defTabSz="45714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457140">
              <a:defRPr sz="1200"/>
            </a:lvl1pPr>
          </a:lstStyle>
          <a:p>
            <a:pPr>
              <a:defRPr/>
            </a:pPr>
            <a:fld id="{55351234-9E06-43F1-83CA-ABC790EE00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5853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ＭＳ Ｐゴシック" charset="0"/>
      </a:defRPr>
    </a:lvl1pPr>
    <a:lvl2pPr marL="4556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28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00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7213" algn="l" defTabSz="455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5699" algn="l" defTabSz="457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39" algn="l" defTabSz="457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79" algn="l" defTabSz="457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19" algn="l" defTabSz="45714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53FB1-4F7E-4100-A535-1D3A0B3B96B0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BB29D-3A25-490A-B1DF-0FDF391CEF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116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FFF05-0520-4D61-B494-27A52C89E019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61648-96D8-4A24-9184-F25F9222F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25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7BC3D-C630-437E-A1D9-E7889F41EF7B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7DFE2-1A3B-4C9B-AC80-7EC4960229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3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2EA91-5CDE-49A5-9F66-92397892EE23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BE381-A61F-4BCD-AD35-F048F20CE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90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7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69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97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1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83AF0-661F-4460-BB38-90C1C41E4482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58F7C-34C6-464F-B210-88F869EB1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97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8" y="3441278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8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C380-520E-4433-9702-7D3A00026732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94DBA-CF46-41D3-AFAB-A7405AFE0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52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79" indent="0">
              <a:buNone/>
              <a:defRPr sz="1800" b="1"/>
            </a:lvl3pPr>
            <a:lvl4pPr marL="1371419" indent="0">
              <a:buNone/>
              <a:defRPr sz="1600" b="1"/>
            </a:lvl4pPr>
            <a:lvl5pPr marL="1828560" indent="0">
              <a:buNone/>
              <a:defRPr sz="1600" b="1"/>
            </a:lvl5pPr>
            <a:lvl6pPr marL="2285699" indent="0">
              <a:buNone/>
              <a:defRPr sz="1600" b="1"/>
            </a:lvl6pPr>
            <a:lvl7pPr marL="2742839" indent="0">
              <a:buNone/>
              <a:defRPr sz="1600" b="1"/>
            </a:lvl7pPr>
            <a:lvl8pPr marL="3199979" indent="0">
              <a:buNone/>
              <a:defRPr sz="1600" b="1"/>
            </a:lvl8pPr>
            <a:lvl9pPr marL="365711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3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0" indent="0">
              <a:buNone/>
              <a:defRPr sz="2000" b="1"/>
            </a:lvl2pPr>
            <a:lvl3pPr marL="914279" indent="0">
              <a:buNone/>
              <a:defRPr sz="1800" b="1"/>
            </a:lvl3pPr>
            <a:lvl4pPr marL="1371419" indent="0">
              <a:buNone/>
              <a:defRPr sz="1600" b="1"/>
            </a:lvl4pPr>
            <a:lvl5pPr marL="1828560" indent="0">
              <a:buNone/>
              <a:defRPr sz="1600" b="1"/>
            </a:lvl5pPr>
            <a:lvl6pPr marL="2285699" indent="0">
              <a:buNone/>
              <a:defRPr sz="1600" b="1"/>
            </a:lvl6pPr>
            <a:lvl7pPr marL="2742839" indent="0">
              <a:buNone/>
              <a:defRPr sz="1600" b="1"/>
            </a:lvl7pPr>
            <a:lvl8pPr marL="3199979" indent="0">
              <a:buNone/>
              <a:defRPr sz="1600" b="1"/>
            </a:lvl8pPr>
            <a:lvl9pPr marL="365711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3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5B75E-C489-455E-A671-80DC008DD8C9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C05B76-BB26-422A-91FE-58FE407874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80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D303A-6C53-4270-8792-D3BE947A6382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CD87FA-17A4-4FBF-9AE9-4BF46B7BE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8474C9-D0D3-4A46-8CB4-4B903312B030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1CCEA-7ADA-4439-959C-72A7A2D94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9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5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79" indent="0">
              <a:buNone/>
              <a:defRPr sz="1000"/>
            </a:lvl3pPr>
            <a:lvl4pPr marL="1371419" indent="0">
              <a:buNone/>
              <a:defRPr sz="900"/>
            </a:lvl4pPr>
            <a:lvl5pPr marL="1828560" indent="0">
              <a:buNone/>
              <a:defRPr sz="900"/>
            </a:lvl5pPr>
            <a:lvl6pPr marL="2285699" indent="0">
              <a:buNone/>
              <a:defRPr sz="900"/>
            </a:lvl6pPr>
            <a:lvl7pPr marL="2742839" indent="0">
              <a:buNone/>
              <a:defRPr sz="900"/>
            </a:lvl7pPr>
            <a:lvl8pPr marL="3199979" indent="0">
              <a:buNone/>
              <a:defRPr sz="900"/>
            </a:lvl8pPr>
            <a:lvl9pPr marL="365711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4A12A-4D66-4E0E-B474-0BA916983DA8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5889A-863E-48FA-AC44-81D58DB6D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65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40" indent="0">
              <a:buNone/>
              <a:defRPr sz="2800"/>
            </a:lvl2pPr>
            <a:lvl3pPr marL="914279" indent="0">
              <a:buNone/>
              <a:defRPr sz="2400"/>
            </a:lvl3pPr>
            <a:lvl4pPr marL="1371419" indent="0">
              <a:buNone/>
              <a:defRPr sz="2000"/>
            </a:lvl4pPr>
            <a:lvl5pPr marL="1828560" indent="0">
              <a:buNone/>
              <a:defRPr sz="2000"/>
            </a:lvl5pPr>
            <a:lvl6pPr marL="2285699" indent="0">
              <a:buNone/>
              <a:defRPr sz="2000"/>
            </a:lvl6pPr>
            <a:lvl7pPr marL="2742839" indent="0">
              <a:buNone/>
              <a:defRPr sz="2000"/>
            </a:lvl7pPr>
            <a:lvl8pPr marL="3199979" indent="0">
              <a:buNone/>
              <a:defRPr sz="2000"/>
            </a:lvl8pPr>
            <a:lvl9pPr marL="3657119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140" indent="0">
              <a:buNone/>
              <a:defRPr sz="1200"/>
            </a:lvl2pPr>
            <a:lvl3pPr marL="914279" indent="0">
              <a:buNone/>
              <a:defRPr sz="1000"/>
            </a:lvl3pPr>
            <a:lvl4pPr marL="1371419" indent="0">
              <a:buNone/>
              <a:defRPr sz="900"/>
            </a:lvl4pPr>
            <a:lvl5pPr marL="1828560" indent="0">
              <a:buNone/>
              <a:defRPr sz="900"/>
            </a:lvl5pPr>
            <a:lvl6pPr marL="2285699" indent="0">
              <a:buNone/>
              <a:defRPr sz="900"/>
            </a:lvl6pPr>
            <a:lvl7pPr marL="2742839" indent="0">
              <a:buNone/>
              <a:defRPr sz="900"/>
            </a:lvl7pPr>
            <a:lvl8pPr marL="3199979" indent="0">
              <a:buNone/>
              <a:defRPr sz="900"/>
            </a:lvl8pPr>
            <a:lvl9pPr marL="365711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B8FB5-9EA1-4959-BF7C-39896AB99DF6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C6235-5B47-4B16-A03C-AA44861212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9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88938" y="403225"/>
            <a:ext cx="69945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HEART HEALTHY DIETS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8938" y="2346325"/>
            <a:ext cx="6994525" cy="663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938" y="9323388"/>
            <a:ext cx="1812925" cy="534987"/>
          </a:xfrm>
          <a:prstGeom prst="rect">
            <a:avLst/>
          </a:prstGeom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defTabSz="45714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A4987A1-C4B1-414E-9FEE-8210FEEFDC9A}" type="datetimeFigureOut">
              <a:rPr lang="en-US"/>
              <a:pPr>
                <a:defRPr/>
              </a:pPr>
              <a:t>11/8/2018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888" y="9323388"/>
            <a:ext cx="2460625" cy="534987"/>
          </a:xfrm>
          <a:prstGeom prst="rect">
            <a:avLst/>
          </a:prstGeom>
        </p:spPr>
        <p:txBody>
          <a:bodyPr vert="horz" lIns="91428" tIns="45714" rIns="91428" bIns="45714" rtlCol="0" anchor="ctr"/>
          <a:lstStyle>
            <a:lvl1pPr algn="ctr" defTabSz="45714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538" y="9323388"/>
            <a:ext cx="1812925" cy="534987"/>
          </a:xfrm>
          <a:prstGeom prst="rect">
            <a:avLst/>
          </a:prstGeom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r" defTabSz="45714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CBCBBEE-025A-4060-8BE6-BA4CE3787B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xStyles>
    <p:titleStyle>
      <a:lvl1pPr algn="ctr" defTabSz="4556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ＭＳ Ｐゴシック" charset="0"/>
        </a:defRPr>
      </a:lvl1pPr>
      <a:lvl2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2pPr>
      <a:lvl3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3pPr>
      <a:lvl4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4pPr>
      <a:lvl5pPr algn="ctr" defTabSz="4556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ＭＳ Ｐゴシック" charset="0"/>
        </a:defRPr>
      </a:lvl5pPr>
      <a:lvl6pPr marL="457140" algn="ctr" defTabSz="45714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279" algn="ctr" defTabSz="45714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419" algn="ctr" defTabSz="45714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560" algn="ctr" defTabSz="45714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1313" indent="-3413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1363" indent="-28416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14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5986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5813" indent="-227013" algn="l" defTabSz="4556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269" indent="-228570" algn="l" defTabSz="45714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09" indent="-228570" algn="l" defTabSz="45714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49" indent="-228570" algn="l" defTabSz="45714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89" indent="-228570" algn="l" defTabSz="45714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0" algn="l" defTabSz="45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9" algn="l" defTabSz="45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9" algn="l" defTabSz="45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60" algn="l" defTabSz="45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9" algn="l" defTabSz="45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39" algn="l" defTabSz="45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79" algn="l" defTabSz="45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19" algn="l" defTabSz="45714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" y="415"/>
            <a:ext cx="7771758" cy="100575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78619" y="5295377"/>
            <a:ext cx="789582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Tahoma" panose="020B0604030504040204" pitchFamily="34" charset="0"/>
                <a:cs typeface="Arial"/>
              </a:rPr>
              <a:t>WHAT: 	    </a:t>
            </a:r>
            <a:r>
              <a:rPr lang="en-US" sz="2000" b="1" dirty="0" smtClean="0">
                <a:solidFill>
                  <a:srgbClr val="008EA8"/>
                </a:solidFill>
                <a:latin typeface="Arial"/>
                <a:ea typeface="Tahoma" panose="020B0604030504040204" pitchFamily="34" charset="0"/>
                <a:cs typeface="Arial"/>
              </a:rPr>
              <a:t>Virgin Pulse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Tahoma" panose="020B0604030504040204" pitchFamily="34" charset="0"/>
                <a:cs typeface="Arial"/>
              </a:rPr>
              <a:t>on-site event</a:t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Tahoma" panose="020B0604030504040204" pitchFamily="34" charset="0"/>
                <a:cs typeface="Arial"/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Tahoma" panose="020B0604030504040204" pitchFamily="34" charset="0"/>
                <a:cs typeface="Arial"/>
              </a:rPr>
              <a:t/>
            </a:r>
            <a:b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Tahoma" panose="020B0604030504040204" pitchFamily="34" charset="0"/>
                <a:cs typeface="Arial"/>
              </a:rPr>
            </a:b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Tahoma" panose="020B0604030504040204" pitchFamily="34" charset="0"/>
                <a:cs typeface="Arial"/>
              </a:rPr>
              <a:t>WHERE:   Summit Park Cafeteria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ea typeface="Tahoma" panose="020B0604030504040204" pitchFamily="34" charset="0"/>
                <a:cs typeface="Arial"/>
              </a:rPr>
              <a:t/>
            </a:r>
            <a:b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ea typeface="Tahoma" panose="020B0604030504040204" pitchFamily="34" charset="0"/>
                <a:cs typeface="Arial"/>
              </a:rPr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ea typeface="Tahoma" panose="020B0604030504040204" pitchFamily="34" charset="0"/>
                <a:cs typeface="Arial"/>
              </a:rPr>
              <a:t>WHEN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Tahoma" panose="020B0604030504040204" pitchFamily="34" charset="0"/>
                <a:cs typeface="Arial"/>
              </a:rPr>
              <a:t>:      Wednesday, May 1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ea typeface="Tahoma" panose="020B0604030504040204" pitchFamily="34" charset="0"/>
                <a:cs typeface="Arial"/>
              </a:rPr>
              <a:t/>
            </a:r>
            <a:b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ea typeface="Tahoma" panose="020B0604030504040204" pitchFamily="34" charset="0"/>
                <a:cs typeface="Arial"/>
              </a:rPr>
            </a:b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ea typeface="Tahoma" panose="020B0604030504040204" pitchFamily="34" charset="0"/>
                <a:cs typeface="Arial"/>
              </a:rPr>
              <a:t>	     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Tahoma" panose="020B0604030504040204" pitchFamily="34" charset="0"/>
                <a:cs typeface="Arial"/>
              </a:rPr>
              <a:t>      7:00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/>
                <a:ea typeface="Tahoma" panose="020B0604030504040204" pitchFamily="34" charset="0"/>
                <a:cs typeface="Arial"/>
              </a:rPr>
              <a:t>AM - 10:00 AM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  <a:latin typeface="Arial"/>
              <a:ea typeface="Tahoma" panose="020B0604030504040204" pitchFamily="34" charset="0"/>
              <a:cs typeface="Arial"/>
            </a:endParaRPr>
          </a:p>
          <a:p>
            <a:endParaRPr lang="en-US" sz="20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endParaRPr lang="en-US" sz="2000" dirty="0" smtClean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04" y="5406354"/>
            <a:ext cx="187312" cy="2166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04" y="6040180"/>
            <a:ext cx="187312" cy="2166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04" y="6623494"/>
            <a:ext cx="187312" cy="216694"/>
          </a:xfrm>
          <a:prstGeom prst="rect">
            <a:avLst/>
          </a:prstGeom>
        </p:spPr>
      </p:pic>
      <p:pic>
        <p:nvPicPr>
          <p:cNvPr id="16" name="Picture 2" descr="C:\Users\marybeth.montgomery\AppData\Local\Microsoft\Windows\Temporary Internet Files\Content.Outlook\P5EVC33O\VIR-logo-color-700x329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78" y="409903"/>
            <a:ext cx="1548052" cy="727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186" y="2060718"/>
            <a:ext cx="7406028" cy="2657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282E7B205AFB429B5782828FDFA924" ma:contentTypeVersion="10" ma:contentTypeDescription="Create a new document." ma:contentTypeScope="" ma:versionID="db186c580f2b2272c3a05db4e8733c48">
  <xsd:schema xmlns:xsd="http://www.w3.org/2001/XMLSchema" xmlns:xs="http://www.w3.org/2001/XMLSchema" xmlns:p="http://schemas.microsoft.com/office/2006/metadata/properties" xmlns:ns2="048e3fe6-b94a-47e9-b999-3677ade660dd" xmlns:ns3="5aae795c-a5b1-46ee-bbbc-47642c6f6860" targetNamespace="http://schemas.microsoft.com/office/2006/metadata/properties" ma:root="true" ma:fieldsID="6bb81503f5e37f707cf97543c2f5ec8f" ns2:_="" ns3:_="">
    <xsd:import namespace="048e3fe6-b94a-47e9-b999-3677ade660dd"/>
    <xsd:import namespace="5aae795c-a5b1-46ee-bbbc-47642c6f686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8e3fe6-b94a-47e9-b999-3677ade660d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e795c-a5b1-46ee-bbbc-47642c6f68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1669D5D-EE2B-41CA-80E2-3DA5903C729B}"/>
</file>

<file path=customXml/itemProps2.xml><?xml version="1.0" encoding="utf-8"?>
<ds:datastoreItem xmlns:ds="http://schemas.openxmlformats.org/officeDocument/2006/customXml" ds:itemID="{CB5D3E08-1A32-49DD-98CD-02498808CE73}"/>
</file>

<file path=customXml/itemProps3.xml><?xml version="1.0" encoding="utf-8"?>
<ds:datastoreItem xmlns:ds="http://schemas.openxmlformats.org/officeDocument/2006/customXml" ds:itemID="{0D4A92DE-3CC3-4460-A6E5-4C7D296C158E}"/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2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Calibri</vt:lpstr>
      <vt:lpstr>Tahoma</vt:lpstr>
      <vt:lpstr>Office Theme</vt:lpstr>
      <vt:lpstr>PowerPoint Presentation</vt:lpstr>
    </vt:vector>
  </TitlesOfParts>
  <Company>Studio68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Gilpatrick</dc:creator>
  <cp:lastModifiedBy>Gina Barrett</cp:lastModifiedBy>
  <cp:revision>117</cp:revision>
  <cp:lastPrinted>2013-09-27T15:58:26Z</cp:lastPrinted>
  <dcterms:created xsi:type="dcterms:W3CDTF">2013-03-01T18:58:13Z</dcterms:created>
  <dcterms:modified xsi:type="dcterms:W3CDTF">2018-11-08T18:39:07Z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0x010100D9282E7B205AFB429B5782828FDFA924</vt:lpwstr>
  </property>
</Properties>
</file>